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56DF3-7FB9-4667-A763-04C6900006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18E67-6989-42E6-A751-1BCA9B0743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Imperialism -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What country took over the area you are assigned? How?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Did the people fight back?  What did that look like etc.?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How did they treat the people they conquered?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Did they take resources?  Etc.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How long did they rule over the area?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505200"/>
            <a:ext cx="662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British and other European powers took over China</a:t>
            </a:r>
          </a:p>
          <a:p>
            <a:endParaRPr lang="en-US" sz="2000" dirty="0"/>
          </a:p>
          <a:p>
            <a:r>
              <a:rPr lang="en-US" sz="2000" dirty="0" smtClean="0"/>
              <a:t>The people of China did fight back – The Opium War</a:t>
            </a:r>
          </a:p>
          <a:p>
            <a:r>
              <a:rPr lang="en-US" sz="2000" dirty="0" smtClean="0"/>
              <a:t>The solution was opium.  The drug was very popular in China but many people became addicted to the drug.  Europeans began smuggling opium into China.</a:t>
            </a:r>
          </a:p>
          <a:p>
            <a:endParaRPr lang="en-US" sz="2000" dirty="0"/>
          </a:p>
          <a:p>
            <a:r>
              <a:rPr lang="en-US" sz="2000" dirty="0" smtClean="0"/>
              <a:t>Results = The treaty of Nanking – opened 5 more ports to Western trade and gave the British extraterritoriality.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662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Taiping</a:t>
            </a:r>
            <a:r>
              <a:rPr lang="en-US" sz="2000" dirty="0" smtClean="0"/>
              <a:t> Rebellion – led to the Qing dynasty, 20 million Chinese people died</a:t>
            </a:r>
          </a:p>
          <a:p>
            <a:endParaRPr lang="en-US" sz="2000" dirty="0"/>
          </a:p>
          <a:p>
            <a:r>
              <a:rPr lang="en-US" sz="2000" dirty="0" smtClean="0"/>
              <a:t>The Boxer Rebellion – a secret society that hated foreigners and attacked missionaries and Chinese converts to Christianity, the uprising was suppressed and the Chinese had to pay heavy fines.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Imperialism - China</vt:lpstr>
      <vt:lpstr>Slide 2</vt:lpstr>
    </vt:vector>
  </TitlesOfParts>
  <Company>Lapeer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Imperialism - China</dc:title>
  <dc:creator>teacher</dc:creator>
  <cp:lastModifiedBy>teacher</cp:lastModifiedBy>
  <cp:revision>3</cp:revision>
  <dcterms:created xsi:type="dcterms:W3CDTF">2013-12-16T13:41:39Z</dcterms:created>
  <dcterms:modified xsi:type="dcterms:W3CDTF">2013-12-16T14:03:47Z</dcterms:modified>
</cp:coreProperties>
</file>