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90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E682-7DFE-4566-82F3-235A621A00CD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2C2B-F7B8-49A9-977C-631802D10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E682-7DFE-4566-82F3-235A621A00CD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2C2B-F7B8-49A9-977C-631802D10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E682-7DFE-4566-82F3-235A621A00CD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2C2B-F7B8-49A9-977C-631802D10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E682-7DFE-4566-82F3-235A621A00CD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2C2B-F7B8-49A9-977C-631802D10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E682-7DFE-4566-82F3-235A621A00CD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2C2B-F7B8-49A9-977C-631802D10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E682-7DFE-4566-82F3-235A621A00CD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2C2B-F7B8-49A9-977C-631802D10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E682-7DFE-4566-82F3-235A621A00CD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2C2B-F7B8-49A9-977C-631802D10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E682-7DFE-4566-82F3-235A621A00CD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2C2B-F7B8-49A9-977C-631802D10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E682-7DFE-4566-82F3-235A621A00CD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2C2B-F7B8-49A9-977C-631802D10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E682-7DFE-4566-82F3-235A621A00CD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2C2B-F7B8-49A9-977C-631802D10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E682-7DFE-4566-82F3-235A621A00CD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2C2B-F7B8-49A9-977C-631802D10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DE682-7DFE-4566-82F3-235A621A00CD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12C2B-F7B8-49A9-977C-631802D10C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11/13/2013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Louis XIV – The Greatest example of an absolute monarchy, known as the Sun King.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90600"/>
            <a:ext cx="8001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Philip II – King of Spain He was rich from gold from the Americas. </a:t>
            </a:r>
          </a:p>
          <a:p>
            <a:pPr>
              <a:buFont typeface="Wingdings" pitchFamily="2" charset="2"/>
              <a:buChar char="§"/>
            </a:pPr>
            <a:r>
              <a:rPr lang="en-US" sz="4400" dirty="0" smtClean="0"/>
              <a:t>Wanted to promote Catholicism and invaded England in order to return it to the Catholic Church. </a:t>
            </a:r>
          </a:p>
          <a:p>
            <a:pPr>
              <a:buFont typeface="Wingdings" pitchFamily="2" charset="2"/>
              <a:buChar char="§"/>
            </a:pPr>
            <a:r>
              <a:rPr lang="en-US" sz="4400" dirty="0" smtClean="0"/>
              <a:t> He also wanted to stop the Sea Dogs from pirating his ships.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14400"/>
            <a:ext cx="7772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Elizabeth I – Returned England to Protestantism.</a:t>
            </a:r>
          </a:p>
          <a:p>
            <a:r>
              <a:rPr lang="en-US" sz="4400" dirty="0" smtClean="0"/>
              <a:t>Encouraged the people of England to fight (strong leader)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Kings and Queens ruled by divine right – they believed they had absolute power and you could not  challenge then because they received their power directly from God.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 Edict of Nantes – gave the Huguenots some religious freedom and a little political power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Important because it was the first time people were not forced to follow the religion of their monarch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129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Notes</vt:lpstr>
      <vt:lpstr>Louis XIV – The Greatest example of an absolute monarchy, known as the Sun King.   </vt:lpstr>
      <vt:lpstr>Slide 3</vt:lpstr>
      <vt:lpstr>Slide 4</vt:lpstr>
      <vt:lpstr>Kings and Queens ruled by divine right – they believed they had absolute power and you could not  challenge then because they received their power directly from God.</vt:lpstr>
      <vt:lpstr>The Edict of Nantes – gave the Huguenots some religious freedom and a little political power  Important because it was the first time people were not forced to follow the religion of their monarch</vt:lpstr>
    </vt:vector>
  </TitlesOfParts>
  <Company>Lapeer Community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teacher</cp:lastModifiedBy>
  <cp:revision>5</cp:revision>
  <dcterms:created xsi:type="dcterms:W3CDTF">2013-11-13T12:43:30Z</dcterms:created>
  <dcterms:modified xsi:type="dcterms:W3CDTF">2013-11-13T14:09:35Z</dcterms:modified>
</cp:coreProperties>
</file>