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756CC-284C-4577-84B2-0DE7FE79C295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C109-979F-43D5-9498-3EB0DFE480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Renaissance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-  People started moving to the cities – Italian city-states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 Knowledge of arts increased as nobles and merchants wanted to display their new wealth within these city-states.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Humanism - In contrast with Church teachings that individuality and achievement were unimportant, humanists emphasized individual accomplishment.</a:t>
            </a:r>
            <a:br>
              <a:rPr lang="en-US" dirty="0" smtClean="0"/>
            </a:br>
            <a:r>
              <a:rPr lang="en-US" dirty="0" smtClean="0"/>
              <a:t>Humanism – was inspired by interested in Greek and Roman culture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6962"/>
          </a:xfrm>
        </p:spPr>
        <p:txBody>
          <a:bodyPr/>
          <a:lstStyle/>
          <a:p>
            <a:pPr algn="l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15</vt:lpstr>
      <vt:lpstr>-  People started moving to the cities – Italian city-states   -  Knowledge of arts increased as nobles and merchants wanted to display their new wealth within these city-states.</vt:lpstr>
      <vt:lpstr>Humanism - In contrast with Church teachings that individuality and achievement were unimportant, humanists emphasized individual accomplishment. Humanism – was inspired by interested in Greek and Roman culture</vt:lpstr>
      <vt:lpstr>Slide 4</vt:lpstr>
    </vt:vector>
  </TitlesOfParts>
  <Company>Lapeer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</dc:title>
  <dc:creator>teacher</dc:creator>
  <cp:lastModifiedBy>teacher</cp:lastModifiedBy>
  <cp:revision>3</cp:revision>
  <dcterms:created xsi:type="dcterms:W3CDTF">2013-11-05T13:57:27Z</dcterms:created>
  <dcterms:modified xsi:type="dcterms:W3CDTF">2013-11-05T14:22:47Z</dcterms:modified>
</cp:coreProperties>
</file>