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92" autoAdjust="0"/>
    <p:restoredTop sz="9466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5BC-D7D1-4FF8-B319-23B8AB5564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A6EA-13D4-4947-832B-ABF17928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(The 1</a:t>
            </a:r>
            <a:r>
              <a:rPr lang="en-US" baseline="30000" dirty="0" smtClean="0"/>
              <a:t>st</a:t>
            </a:r>
            <a:r>
              <a:rPr lang="en-US" dirty="0" smtClean="0"/>
              <a:t> Church Split)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use of </a:t>
            </a:r>
            <a:r>
              <a:rPr lang="en-US" b="1" dirty="0" smtClean="0"/>
              <a:t>Icons</a:t>
            </a:r>
            <a:r>
              <a:rPr lang="en-US" dirty="0" smtClean="0"/>
              <a:t>-some believed it was too close to idol worship</a:t>
            </a:r>
          </a:p>
          <a:p>
            <a:r>
              <a:rPr lang="en-US" dirty="0" smtClean="0"/>
              <a:t>In the East the Clergy could marry in the West this was not allowed</a:t>
            </a:r>
          </a:p>
          <a:p>
            <a:r>
              <a:rPr lang="en-US" dirty="0" smtClean="0"/>
              <a:t>In the East they used Greek in the West they used Latin</a:t>
            </a:r>
          </a:p>
          <a:p>
            <a:r>
              <a:rPr lang="en-US" dirty="0" smtClean="0"/>
              <a:t>The Emperor had control over Christianity in the East and the Pope had control in the West</a:t>
            </a:r>
          </a:p>
          <a:p>
            <a:r>
              <a:rPr lang="en-US" dirty="0" smtClean="0"/>
              <a:t>1054 the church splits (Schism)over the differences East becomes the Orthodox church and the West remains the Roman Catholic church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(The 1</a:t>
            </a:r>
            <a:r>
              <a:rPr lang="en-US" baseline="30000" dirty="0" smtClean="0"/>
              <a:t>st</a:t>
            </a:r>
            <a:r>
              <a:rPr lang="en-US" dirty="0" smtClean="0"/>
              <a:t> Church Split)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</a:t>
            </a:r>
            <a:r>
              <a:rPr lang="en-US" b="1" dirty="0" smtClean="0"/>
              <a:t>Icons- </a:t>
            </a:r>
            <a:r>
              <a:rPr lang="en-US" dirty="0" smtClean="0"/>
              <a:t>some believed this was too close to idol worship</a:t>
            </a:r>
          </a:p>
          <a:p>
            <a:r>
              <a:rPr lang="en-US" dirty="0" smtClean="0"/>
              <a:t>In the East they used Greek in the West they used Latin</a:t>
            </a:r>
          </a:p>
          <a:p>
            <a:r>
              <a:rPr lang="en-US" dirty="0" smtClean="0"/>
              <a:t>In the East they allowed marriage of Clergy in the West they did not</a:t>
            </a:r>
          </a:p>
          <a:p>
            <a:r>
              <a:rPr lang="en-US" dirty="0" smtClean="0"/>
              <a:t>In the East the Emperor oversaw church law, in the West the Pope was in charge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city of Kiev was ruled by the </a:t>
            </a:r>
            <a:r>
              <a:rPr lang="en-US" dirty="0" err="1" smtClean="0"/>
              <a:t>Rus</a:t>
            </a:r>
            <a:r>
              <a:rPr lang="en-US" dirty="0" smtClean="0"/>
              <a:t> and became the center of culture in the region.</a:t>
            </a:r>
          </a:p>
          <a:p>
            <a:r>
              <a:rPr lang="en-US" dirty="0" smtClean="0"/>
              <a:t>Trade:</a:t>
            </a:r>
          </a:p>
          <a:p>
            <a:endParaRPr lang="en-US" dirty="0"/>
          </a:p>
          <a:p>
            <a:r>
              <a:rPr lang="en-US" dirty="0" smtClean="0"/>
              <a:t>Military:</a:t>
            </a:r>
          </a:p>
          <a:p>
            <a:endParaRPr lang="en-US" dirty="0"/>
          </a:p>
          <a:p>
            <a:r>
              <a:rPr lang="en-US" dirty="0" smtClean="0"/>
              <a:t>Religion: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Russia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ended the period of </a:t>
            </a:r>
            <a:r>
              <a:rPr lang="en-US" dirty="0" err="1" smtClean="0"/>
              <a:t>Kievan</a:t>
            </a:r>
            <a:r>
              <a:rPr lang="en-US" dirty="0" smtClean="0"/>
              <a:t> </a:t>
            </a:r>
            <a:r>
              <a:rPr lang="en-US" dirty="0" err="1" smtClean="0"/>
              <a:t>Rus</a:t>
            </a:r>
            <a:r>
              <a:rPr lang="en-US" dirty="0" smtClean="0"/>
              <a:t> dominance?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Russia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didn’t the Mongols bring destruction and devastation to much of Russia?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in Western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the west organized in small kingdoms instead of a larger Empire?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Middle Ages/Medieval=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Christendom=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did the Pope’s influence change during the Middle Ages?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Monasteries=</a:t>
            </a:r>
          </a:p>
          <a:p>
            <a:endParaRPr lang="en-US" dirty="0" smtClean="0"/>
          </a:p>
          <a:p>
            <a:r>
              <a:rPr lang="en-US" b="1" dirty="0" smtClean="0"/>
              <a:t>Assignment:</a:t>
            </a:r>
          </a:p>
          <a:p>
            <a:pPr>
              <a:buNone/>
            </a:pPr>
            <a:r>
              <a:rPr lang="en-US" dirty="0" smtClean="0"/>
              <a:t>p. 352 Questions 2B and 3B</a:t>
            </a:r>
          </a:p>
          <a:p>
            <a:pPr>
              <a:buNone/>
            </a:pPr>
            <a:r>
              <a:rPr lang="en-US" dirty="0" smtClean="0"/>
              <a:t>p. 360 Questions 1C and 5</a:t>
            </a:r>
          </a:p>
          <a:p>
            <a:pPr>
              <a:buNone/>
            </a:pPr>
            <a:r>
              <a:rPr lang="en-US" dirty="0" smtClean="0"/>
              <a:t>p. 368 Questions 1-9 and 10A,B,C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265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Christianity (The 1st Church Split)</vt:lpstr>
      <vt:lpstr>Christianity (The 1st Church Split)</vt:lpstr>
      <vt:lpstr>Rise of Russia</vt:lpstr>
      <vt:lpstr>Rise of Russia cont.</vt:lpstr>
      <vt:lpstr>Rise of Russia cont.</vt:lpstr>
      <vt:lpstr>Christianity in Western Europe</vt:lpstr>
      <vt:lpstr>Slide 7</vt:lpstr>
      <vt:lpstr>Slide 8</vt:lpstr>
    </vt:vector>
  </TitlesOfParts>
  <Company>Lapeer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Russia</dc:title>
  <dc:creator>EASx</dc:creator>
  <cp:lastModifiedBy>teacher</cp:lastModifiedBy>
  <cp:revision>233</cp:revision>
  <dcterms:created xsi:type="dcterms:W3CDTF">2012-09-27T11:57:46Z</dcterms:created>
  <dcterms:modified xsi:type="dcterms:W3CDTF">2013-09-24T18:20:45Z</dcterms:modified>
</cp:coreProperties>
</file>