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EA96-0BBE-4D62-BEAA-4A571A7A0A6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6495F-55EF-4D0D-9037-5A2F0E232C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28613"/>
            <a:ext cx="82677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Lapeer Community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teacher</dc:creator>
  <cp:lastModifiedBy>teacher</cp:lastModifiedBy>
  <cp:revision>4</cp:revision>
  <dcterms:created xsi:type="dcterms:W3CDTF">2013-12-02T18:35:54Z</dcterms:created>
  <dcterms:modified xsi:type="dcterms:W3CDTF">2013-12-02T19:10:36Z</dcterms:modified>
</cp:coreProperties>
</file>