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3877-C174-4E35-B733-4B9DF3FBE62D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7BD02-FD50-49DA-A989-A0AC41D74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3200" dirty="0" smtClean="0"/>
              <a:t>Chose one of the following roles</a:t>
            </a:r>
            <a:r>
              <a:rPr lang="en-US" sz="3600" dirty="0" smtClean="0"/>
              <a:t>: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dirty="0" smtClean="0"/>
              <a:t>Lord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dirty="0" smtClean="0"/>
              <a:t>Knight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2800" dirty="0" smtClean="0"/>
              <a:t>Peasant</a:t>
            </a:r>
          </a:p>
          <a:p>
            <a:pPr marL="1657350" lvl="2" indent="-742950"/>
            <a:r>
              <a:rPr lang="en-US" sz="3200" dirty="0" smtClean="0"/>
              <a:t>Write a quick description of your role in Feudal society</a:t>
            </a:r>
          </a:p>
          <a:p>
            <a:pPr marL="1657350" lvl="2" indent="-742950"/>
            <a:r>
              <a:rPr lang="en-US" sz="3200" dirty="0" smtClean="0"/>
              <a:t>Write a persuasive paragraph explaining why feudalism is a good or bad way to organize society</a:t>
            </a:r>
          </a:p>
          <a:p>
            <a:pPr lvl="2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Assignment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teacher</dc:creator>
  <cp:lastModifiedBy>teacher</cp:lastModifiedBy>
  <cp:revision>1</cp:revision>
  <dcterms:created xsi:type="dcterms:W3CDTF">2013-10-10T18:26:46Z</dcterms:created>
  <dcterms:modified xsi:type="dcterms:W3CDTF">2013-10-10T18:27:15Z</dcterms:modified>
</cp:coreProperties>
</file>